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FF"/>
    <a:srgbClr val="EFD88A"/>
    <a:srgbClr val="FDEBB4"/>
    <a:srgbClr val="FCF5E4"/>
    <a:srgbClr val="7BC143"/>
    <a:srgbClr val="E4F1F8"/>
    <a:srgbClr val="A1D4EF"/>
    <a:srgbClr val="FFE100"/>
    <a:srgbClr val="F6EB00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27998" y="304452"/>
            <a:ext cx="154401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Ваше</a:t>
            </a:r>
            <a:r>
              <a:rPr lang="ru-RU" sz="2400" b="1" dirty="0" smtClean="0"/>
              <a:t> Имя</a:t>
            </a:r>
            <a:endParaRPr lang="en-US" sz="2400" b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2218432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46" y="626219"/>
            <a:ext cx="1172116" cy="237827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35</cp:revision>
  <dcterms:created xsi:type="dcterms:W3CDTF">2013-04-14T13:39:30Z</dcterms:created>
  <dcterms:modified xsi:type="dcterms:W3CDTF">2013-04-20T00:20:54Z</dcterms:modified>
</cp:coreProperties>
</file>